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5" r:id="rId3"/>
    <p:sldId id="274" r:id="rId4"/>
    <p:sldId id="275" r:id="rId5"/>
    <p:sldId id="508" r:id="rId6"/>
    <p:sldId id="276" r:id="rId7"/>
    <p:sldId id="511" r:id="rId8"/>
    <p:sldId id="510" r:id="rId9"/>
    <p:sldId id="260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30B15-F6F6-4D9D-B114-35D49DEEA719}" v="78" dt="2025-05-15T14:55:19.794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30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BF586-C387-4117-80D6-30D6D523055C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A663C052-6D5E-477D-BF2A-18BE018EA633}">
      <dgm:prSet phldrT="[Tekst]" custT="1"/>
      <dgm:spPr/>
      <dgm:t>
        <a:bodyPr/>
        <a:lstStyle/>
        <a:p>
          <a:r>
            <a:rPr lang="pl-PL" sz="3600" dirty="0"/>
            <a:t>zalety rzeczowe</a:t>
          </a:r>
        </a:p>
      </dgm:t>
    </dgm:pt>
    <dgm:pt modelId="{75607CD2-CE92-42A9-B058-8C20E1863A51}" type="parTrans" cxnId="{D23F0B2F-87F9-4D32-B7A0-8F61F12B93F5}">
      <dgm:prSet/>
      <dgm:spPr/>
      <dgm:t>
        <a:bodyPr/>
        <a:lstStyle/>
        <a:p>
          <a:endParaRPr lang="pl-PL"/>
        </a:p>
      </dgm:t>
    </dgm:pt>
    <dgm:pt modelId="{AC857FEB-5613-45C4-8384-7FEC45EE5AED}" type="sibTrans" cxnId="{D23F0B2F-87F9-4D32-B7A0-8F61F12B93F5}">
      <dgm:prSet/>
      <dgm:spPr/>
      <dgm:t>
        <a:bodyPr/>
        <a:lstStyle/>
        <a:p>
          <a:endParaRPr lang="pl-PL"/>
        </a:p>
      </dgm:t>
    </dgm:pt>
    <dgm:pt modelId="{9B17C240-08E0-4C35-82CD-107ADBD2C627}">
      <dgm:prSet phldrT="[Tekst]" custT="1"/>
      <dgm:spPr/>
      <dgm:t>
        <a:bodyPr/>
        <a:lstStyle/>
        <a:p>
          <a:r>
            <a:rPr lang="pl-PL" sz="3600" dirty="0"/>
            <a:t>zalety personalne</a:t>
          </a:r>
        </a:p>
      </dgm:t>
    </dgm:pt>
    <dgm:pt modelId="{7DF2262C-236A-4000-9195-D176891DC008}" type="parTrans" cxnId="{8E1DE95E-F9B3-44FE-96B6-01A72B550A09}">
      <dgm:prSet/>
      <dgm:spPr/>
      <dgm:t>
        <a:bodyPr/>
        <a:lstStyle/>
        <a:p>
          <a:endParaRPr lang="pl-PL"/>
        </a:p>
      </dgm:t>
    </dgm:pt>
    <dgm:pt modelId="{FCA849E2-D0FD-44E8-B402-9C2B92A02C50}" type="sibTrans" cxnId="{8E1DE95E-F9B3-44FE-96B6-01A72B550A09}">
      <dgm:prSet/>
      <dgm:spPr/>
      <dgm:t>
        <a:bodyPr/>
        <a:lstStyle/>
        <a:p>
          <a:endParaRPr lang="pl-PL"/>
        </a:p>
      </dgm:t>
    </dgm:pt>
    <dgm:pt modelId="{DDEC4FF2-D8EF-4161-A39B-893DF7564682}">
      <dgm:prSet phldrT="[Tekst]"/>
      <dgm:spPr/>
      <dgm:t>
        <a:bodyPr/>
        <a:lstStyle/>
        <a:p>
          <a:r>
            <a:rPr lang="pl-PL" b="1" u="sng" dirty="0">
              <a:solidFill>
                <a:srgbClr val="FF0000"/>
              </a:solidFill>
            </a:rPr>
            <a:t>ZALETY wg </a:t>
          </a:r>
          <a:r>
            <a:rPr lang="pl-PL" b="1" u="sng" dirty="0" err="1">
              <a:solidFill>
                <a:srgbClr val="FF0000"/>
              </a:solidFill>
            </a:rPr>
            <a:t>Heegʼa</a:t>
          </a:r>
          <a:endParaRPr lang="pl-PL" dirty="0"/>
        </a:p>
      </dgm:t>
    </dgm:pt>
    <dgm:pt modelId="{47E4B9DD-5485-4E2D-8914-D3375743EF7E}" type="sibTrans" cxnId="{8962A1AD-E8AE-4749-921A-E32345728DFC}">
      <dgm:prSet/>
      <dgm:spPr/>
      <dgm:t>
        <a:bodyPr/>
        <a:lstStyle/>
        <a:p>
          <a:endParaRPr lang="pl-PL"/>
        </a:p>
      </dgm:t>
    </dgm:pt>
    <dgm:pt modelId="{D6995A6C-9EE4-4133-97C0-C25E38384AA0}" type="parTrans" cxnId="{8962A1AD-E8AE-4749-921A-E32345728DFC}">
      <dgm:prSet/>
      <dgm:spPr/>
      <dgm:t>
        <a:bodyPr/>
        <a:lstStyle/>
        <a:p>
          <a:endParaRPr lang="pl-PL"/>
        </a:p>
      </dgm:t>
    </dgm:pt>
    <dgm:pt modelId="{DEA0179B-FD95-49CC-A1CE-38FAE594027D}" type="pres">
      <dgm:prSet presAssocID="{CBBBF586-C387-4117-80D6-30D6D52305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3ECFE45-49B5-407D-A105-E67D4A2E8148}" type="pres">
      <dgm:prSet presAssocID="{DDEC4FF2-D8EF-4161-A39B-893DF7564682}" presName="vertOne" presStyleCnt="0"/>
      <dgm:spPr/>
    </dgm:pt>
    <dgm:pt modelId="{48F0EC17-F7D2-4DEA-B1A0-90AE275CF558}" type="pres">
      <dgm:prSet presAssocID="{DDEC4FF2-D8EF-4161-A39B-893DF7564682}" presName="txOne" presStyleLbl="node0" presStyleIdx="0" presStyleCnt="1" custLinFactNeighborX="-300" custLinFactNeighborY="-23426">
        <dgm:presLayoutVars>
          <dgm:chPref val="3"/>
        </dgm:presLayoutVars>
      </dgm:prSet>
      <dgm:spPr/>
    </dgm:pt>
    <dgm:pt modelId="{9AF0A774-DDE1-4FCC-97FB-D8011851AF53}" type="pres">
      <dgm:prSet presAssocID="{DDEC4FF2-D8EF-4161-A39B-893DF7564682}" presName="parTransOne" presStyleCnt="0"/>
      <dgm:spPr/>
    </dgm:pt>
    <dgm:pt modelId="{DA76028E-B922-4202-92CD-8F1E78B467C4}" type="pres">
      <dgm:prSet presAssocID="{DDEC4FF2-D8EF-4161-A39B-893DF7564682}" presName="horzOne" presStyleCnt="0"/>
      <dgm:spPr/>
    </dgm:pt>
    <dgm:pt modelId="{1B173F73-73E2-4F75-9C4C-F1D7BD2FB144}" type="pres">
      <dgm:prSet presAssocID="{A663C052-6D5E-477D-BF2A-18BE018EA633}" presName="vertTwo" presStyleCnt="0"/>
      <dgm:spPr/>
    </dgm:pt>
    <dgm:pt modelId="{BA2258EA-348F-4397-88A6-53FAA3A65F9A}" type="pres">
      <dgm:prSet presAssocID="{A663C052-6D5E-477D-BF2A-18BE018EA633}" presName="txTwo" presStyleLbl="node2" presStyleIdx="0" presStyleCnt="2">
        <dgm:presLayoutVars>
          <dgm:chPref val="3"/>
        </dgm:presLayoutVars>
      </dgm:prSet>
      <dgm:spPr/>
    </dgm:pt>
    <dgm:pt modelId="{41DB330A-5BDD-4FEE-ABDD-856478E769B8}" type="pres">
      <dgm:prSet presAssocID="{A663C052-6D5E-477D-BF2A-18BE018EA633}" presName="horzTwo" presStyleCnt="0"/>
      <dgm:spPr/>
    </dgm:pt>
    <dgm:pt modelId="{EB7D62FF-E7AD-4D58-AD89-2F7322FAEF91}" type="pres">
      <dgm:prSet presAssocID="{AC857FEB-5613-45C4-8384-7FEC45EE5AED}" presName="sibSpaceTwo" presStyleCnt="0"/>
      <dgm:spPr/>
    </dgm:pt>
    <dgm:pt modelId="{CA973114-FF3A-473B-B369-901B47813986}" type="pres">
      <dgm:prSet presAssocID="{9B17C240-08E0-4C35-82CD-107ADBD2C627}" presName="vertTwo" presStyleCnt="0"/>
      <dgm:spPr/>
    </dgm:pt>
    <dgm:pt modelId="{9FB62CB6-2B1E-420B-81DC-1AFF576F93E1}" type="pres">
      <dgm:prSet presAssocID="{9B17C240-08E0-4C35-82CD-107ADBD2C627}" presName="txTwo" presStyleLbl="node2" presStyleIdx="1" presStyleCnt="2">
        <dgm:presLayoutVars>
          <dgm:chPref val="3"/>
        </dgm:presLayoutVars>
      </dgm:prSet>
      <dgm:spPr/>
    </dgm:pt>
    <dgm:pt modelId="{FBD6E6BD-2896-4FE8-A6B7-E9D232FB97C4}" type="pres">
      <dgm:prSet presAssocID="{9B17C240-08E0-4C35-82CD-107ADBD2C627}" presName="horzTwo" presStyleCnt="0"/>
      <dgm:spPr/>
    </dgm:pt>
  </dgm:ptLst>
  <dgm:cxnLst>
    <dgm:cxn modelId="{D23F0B2F-87F9-4D32-B7A0-8F61F12B93F5}" srcId="{DDEC4FF2-D8EF-4161-A39B-893DF7564682}" destId="{A663C052-6D5E-477D-BF2A-18BE018EA633}" srcOrd="0" destOrd="0" parTransId="{75607CD2-CE92-42A9-B058-8C20E1863A51}" sibTransId="{AC857FEB-5613-45C4-8384-7FEC45EE5AED}"/>
    <dgm:cxn modelId="{A40C173F-60FB-4D23-A455-6E52F6427905}" type="presOf" srcId="{DDEC4FF2-D8EF-4161-A39B-893DF7564682}" destId="{48F0EC17-F7D2-4DEA-B1A0-90AE275CF558}" srcOrd="0" destOrd="0" presId="urn:microsoft.com/office/officeart/2005/8/layout/hierarchy4"/>
    <dgm:cxn modelId="{8E1DE95E-F9B3-44FE-96B6-01A72B550A09}" srcId="{DDEC4FF2-D8EF-4161-A39B-893DF7564682}" destId="{9B17C240-08E0-4C35-82CD-107ADBD2C627}" srcOrd="1" destOrd="0" parTransId="{7DF2262C-236A-4000-9195-D176891DC008}" sibTransId="{FCA849E2-D0FD-44E8-B402-9C2B92A02C50}"/>
    <dgm:cxn modelId="{3FC2E47A-D134-4E86-9190-07DD5A5B7D40}" type="presOf" srcId="{9B17C240-08E0-4C35-82CD-107ADBD2C627}" destId="{9FB62CB6-2B1E-420B-81DC-1AFF576F93E1}" srcOrd="0" destOrd="0" presId="urn:microsoft.com/office/officeart/2005/8/layout/hierarchy4"/>
    <dgm:cxn modelId="{F85A0F89-F6D7-4737-8C6A-E8FD40AE0344}" type="presOf" srcId="{A663C052-6D5E-477D-BF2A-18BE018EA633}" destId="{BA2258EA-348F-4397-88A6-53FAA3A65F9A}" srcOrd="0" destOrd="0" presId="urn:microsoft.com/office/officeart/2005/8/layout/hierarchy4"/>
    <dgm:cxn modelId="{8962A1AD-E8AE-4749-921A-E32345728DFC}" srcId="{CBBBF586-C387-4117-80D6-30D6D523055C}" destId="{DDEC4FF2-D8EF-4161-A39B-893DF7564682}" srcOrd="0" destOrd="0" parTransId="{D6995A6C-9EE4-4133-97C0-C25E38384AA0}" sibTransId="{47E4B9DD-5485-4E2D-8914-D3375743EF7E}"/>
    <dgm:cxn modelId="{AA19AEAD-3A4E-4DFC-A3EF-297C9CD8383A}" type="presOf" srcId="{CBBBF586-C387-4117-80D6-30D6D523055C}" destId="{DEA0179B-FD95-49CC-A1CE-38FAE594027D}" srcOrd="0" destOrd="0" presId="urn:microsoft.com/office/officeart/2005/8/layout/hierarchy4"/>
    <dgm:cxn modelId="{9FE9D4BD-BD61-4545-BFD1-7D5E9FEAACA9}" type="presParOf" srcId="{DEA0179B-FD95-49CC-A1CE-38FAE594027D}" destId="{C3ECFE45-49B5-407D-A105-E67D4A2E8148}" srcOrd="0" destOrd="0" presId="urn:microsoft.com/office/officeart/2005/8/layout/hierarchy4"/>
    <dgm:cxn modelId="{C76B94F1-0FB2-4BC9-BFD2-375D43B74F89}" type="presParOf" srcId="{C3ECFE45-49B5-407D-A105-E67D4A2E8148}" destId="{48F0EC17-F7D2-4DEA-B1A0-90AE275CF558}" srcOrd="0" destOrd="0" presId="urn:microsoft.com/office/officeart/2005/8/layout/hierarchy4"/>
    <dgm:cxn modelId="{B99E9DB9-3BB5-4E4F-A0EB-96307206FF02}" type="presParOf" srcId="{C3ECFE45-49B5-407D-A105-E67D4A2E8148}" destId="{9AF0A774-DDE1-4FCC-97FB-D8011851AF53}" srcOrd="1" destOrd="0" presId="urn:microsoft.com/office/officeart/2005/8/layout/hierarchy4"/>
    <dgm:cxn modelId="{B04BB494-3AB3-41AE-9344-283FA078AA02}" type="presParOf" srcId="{C3ECFE45-49B5-407D-A105-E67D4A2E8148}" destId="{DA76028E-B922-4202-92CD-8F1E78B467C4}" srcOrd="2" destOrd="0" presId="urn:microsoft.com/office/officeart/2005/8/layout/hierarchy4"/>
    <dgm:cxn modelId="{143EB879-5DBC-41B5-B266-547057953215}" type="presParOf" srcId="{DA76028E-B922-4202-92CD-8F1E78B467C4}" destId="{1B173F73-73E2-4F75-9C4C-F1D7BD2FB144}" srcOrd="0" destOrd="0" presId="urn:microsoft.com/office/officeart/2005/8/layout/hierarchy4"/>
    <dgm:cxn modelId="{30ABDC2D-7B98-441F-B65C-AE5C802F38DD}" type="presParOf" srcId="{1B173F73-73E2-4F75-9C4C-F1D7BD2FB144}" destId="{BA2258EA-348F-4397-88A6-53FAA3A65F9A}" srcOrd="0" destOrd="0" presId="urn:microsoft.com/office/officeart/2005/8/layout/hierarchy4"/>
    <dgm:cxn modelId="{CB63A8E4-AFEE-459F-9AAF-93CB4AF08C3D}" type="presParOf" srcId="{1B173F73-73E2-4F75-9C4C-F1D7BD2FB144}" destId="{41DB330A-5BDD-4FEE-ABDD-856478E769B8}" srcOrd="1" destOrd="0" presId="urn:microsoft.com/office/officeart/2005/8/layout/hierarchy4"/>
    <dgm:cxn modelId="{CB6EF0DE-6D29-4129-A310-0816529DD614}" type="presParOf" srcId="{DA76028E-B922-4202-92CD-8F1E78B467C4}" destId="{EB7D62FF-E7AD-4D58-AD89-2F7322FAEF91}" srcOrd="1" destOrd="0" presId="urn:microsoft.com/office/officeart/2005/8/layout/hierarchy4"/>
    <dgm:cxn modelId="{6A733025-8CC6-4F9A-8611-B7824461CFE2}" type="presParOf" srcId="{DA76028E-B922-4202-92CD-8F1E78B467C4}" destId="{CA973114-FF3A-473B-B369-901B47813986}" srcOrd="2" destOrd="0" presId="urn:microsoft.com/office/officeart/2005/8/layout/hierarchy4"/>
    <dgm:cxn modelId="{3D3A2AC9-0A18-4BC1-A122-D4943C76CB5C}" type="presParOf" srcId="{CA973114-FF3A-473B-B369-901B47813986}" destId="{9FB62CB6-2B1E-420B-81DC-1AFF576F93E1}" srcOrd="0" destOrd="0" presId="urn:microsoft.com/office/officeart/2005/8/layout/hierarchy4"/>
    <dgm:cxn modelId="{D432768A-08C4-47E9-81A5-6A5DB705AD6C}" type="presParOf" srcId="{CA973114-FF3A-473B-B369-901B47813986}" destId="{FBD6E6BD-2896-4FE8-A6B7-E9D232FB97C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BBF586-C387-4117-80D6-30D6D523055C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A663C052-6D5E-477D-BF2A-18BE018EA633}">
      <dgm:prSet phldrT="[Tekst]" custT="1"/>
      <dgm:spPr/>
      <dgm:t>
        <a:bodyPr/>
        <a:lstStyle/>
        <a:p>
          <a:r>
            <a:rPr lang="pl-PL" sz="3600" dirty="0"/>
            <a:t>wady rzeczowe</a:t>
          </a:r>
        </a:p>
      </dgm:t>
    </dgm:pt>
    <dgm:pt modelId="{75607CD2-CE92-42A9-B058-8C20E1863A51}" type="parTrans" cxnId="{D23F0B2F-87F9-4D32-B7A0-8F61F12B93F5}">
      <dgm:prSet/>
      <dgm:spPr/>
      <dgm:t>
        <a:bodyPr/>
        <a:lstStyle/>
        <a:p>
          <a:endParaRPr lang="pl-PL"/>
        </a:p>
      </dgm:t>
    </dgm:pt>
    <dgm:pt modelId="{AC857FEB-5613-45C4-8384-7FEC45EE5AED}" type="sibTrans" cxnId="{D23F0B2F-87F9-4D32-B7A0-8F61F12B93F5}">
      <dgm:prSet/>
      <dgm:spPr/>
      <dgm:t>
        <a:bodyPr/>
        <a:lstStyle/>
        <a:p>
          <a:endParaRPr lang="pl-PL"/>
        </a:p>
      </dgm:t>
    </dgm:pt>
    <dgm:pt modelId="{9B17C240-08E0-4C35-82CD-107ADBD2C627}">
      <dgm:prSet phldrT="[Tekst]" custT="1"/>
      <dgm:spPr/>
      <dgm:t>
        <a:bodyPr/>
        <a:lstStyle/>
        <a:p>
          <a:r>
            <a:rPr lang="pl-PL" sz="3600" dirty="0"/>
            <a:t>wady personalne</a:t>
          </a:r>
        </a:p>
      </dgm:t>
    </dgm:pt>
    <dgm:pt modelId="{7DF2262C-236A-4000-9195-D176891DC008}" type="parTrans" cxnId="{8E1DE95E-F9B3-44FE-96B6-01A72B550A09}">
      <dgm:prSet/>
      <dgm:spPr/>
      <dgm:t>
        <a:bodyPr/>
        <a:lstStyle/>
        <a:p>
          <a:endParaRPr lang="pl-PL"/>
        </a:p>
      </dgm:t>
    </dgm:pt>
    <dgm:pt modelId="{FCA849E2-D0FD-44E8-B402-9C2B92A02C50}" type="sibTrans" cxnId="{8E1DE95E-F9B3-44FE-96B6-01A72B550A09}">
      <dgm:prSet/>
      <dgm:spPr/>
      <dgm:t>
        <a:bodyPr/>
        <a:lstStyle/>
        <a:p>
          <a:endParaRPr lang="pl-PL"/>
        </a:p>
      </dgm:t>
    </dgm:pt>
    <dgm:pt modelId="{DDEC4FF2-D8EF-4161-A39B-893DF7564682}">
      <dgm:prSet phldrT="[Tekst]"/>
      <dgm:spPr/>
      <dgm:t>
        <a:bodyPr/>
        <a:lstStyle/>
        <a:p>
          <a:r>
            <a:rPr lang="pl-PL" b="1" u="sng" dirty="0">
              <a:solidFill>
                <a:srgbClr val="FF0000"/>
              </a:solidFill>
            </a:rPr>
            <a:t>WADY wg </a:t>
          </a:r>
          <a:r>
            <a:rPr lang="pl-PL" b="1" u="sng" dirty="0" err="1">
              <a:solidFill>
                <a:srgbClr val="FF0000"/>
              </a:solidFill>
            </a:rPr>
            <a:t>Heegʼa</a:t>
          </a:r>
          <a:endParaRPr lang="pl-PL" dirty="0"/>
        </a:p>
      </dgm:t>
    </dgm:pt>
    <dgm:pt modelId="{47E4B9DD-5485-4E2D-8914-D3375743EF7E}" type="sibTrans" cxnId="{8962A1AD-E8AE-4749-921A-E32345728DFC}">
      <dgm:prSet/>
      <dgm:spPr/>
      <dgm:t>
        <a:bodyPr/>
        <a:lstStyle/>
        <a:p>
          <a:endParaRPr lang="pl-PL"/>
        </a:p>
      </dgm:t>
    </dgm:pt>
    <dgm:pt modelId="{D6995A6C-9EE4-4133-97C0-C25E38384AA0}" type="parTrans" cxnId="{8962A1AD-E8AE-4749-921A-E32345728DFC}">
      <dgm:prSet/>
      <dgm:spPr/>
      <dgm:t>
        <a:bodyPr/>
        <a:lstStyle/>
        <a:p>
          <a:endParaRPr lang="pl-PL"/>
        </a:p>
      </dgm:t>
    </dgm:pt>
    <dgm:pt modelId="{DEA0179B-FD95-49CC-A1CE-38FAE594027D}" type="pres">
      <dgm:prSet presAssocID="{CBBBF586-C387-4117-80D6-30D6D52305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3ECFE45-49B5-407D-A105-E67D4A2E8148}" type="pres">
      <dgm:prSet presAssocID="{DDEC4FF2-D8EF-4161-A39B-893DF7564682}" presName="vertOne" presStyleCnt="0"/>
      <dgm:spPr/>
    </dgm:pt>
    <dgm:pt modelId="{48F0EC17-F7D2-4DEA-B1A0-90AE275CF558}" type="pres">
      <dgm:prSet presAssocID="{DDEC4FF2-D8EF-4161-A39B-893DF7564682}" presName="txOne" presStyleLbl="node0" presStyleIdx="0" presStyleCnt="1" custLinFactNeighborX="-300" custLinFactNeighborY="-23426">
        <dgm:presLayoutVars>
          <dgm:chPref val="3"/>
        </dgm:presLayoutVars>
      </dgm:prSet>
      <dgm:spPr/>
    </dgm:pt>
    <dgm:pt modelId="{9AF0A774-DDE1-4FCC-97FB-D8011851AF53}" type="pres">
      <dgm:prSet presAssocID="{DDEC4FF2-D8EF-4161-A39B-893DF7564682}" presName="parTransOne" presStyleCnt="0"/>
      <dgm:spPr/>
    </dgm:pt>
    <dgm:pt modelId="{DA76028E-B922-4202-92CD-8F1E78B467C4}" type="pres">
      <dgm:prSet presAssocID="{DDEC4FF2-D8EF-4161-A39B-893DF7564682}" presName="horzOne" presStyleCnt="0"/>
      <dgm:spPr/>
    </dgm:pt>
    <dgm:pt modelId="{1B173F73-73E2-4F75-9C4C-F1D7BD2FB144}" type="pres">
      <dgm:prSet presAssocID="{A663C052-6D5E-477D-BF2A-18BE018EA633}" presName="vertTwo" presStyleCnt="0"/>
      <dgm:spPr/>
    </dgm:pt>
    <dgm:pt modelId="{BA2258EA-348F-4397-88A6-53FAA3A65F9A}" type="pres">
      <dgm:prSet presAssocID="{A663C052-6D5E-477D-BF2A-18BE018EA633}" presName="txTwo" presStyleLbl="node2" presStyleIdx="0" presStyleCnt="2">
        <dgm:presLayoutVars>
          <dgm:chPref val="3"/>
        </dgm:presLayoutVars>
      </dgm:prSet>
      <dgm:spPr/>
    </dgm:pt>
    <dgm:pt modelId="{41DB330A-5BDD-4FEE-ABDD-856478E769B8}" type="pres">
      <dgm:prSet presAssocID="{A663C052-6D5E-477D-BF2A-18BE018EA633}" presName="horzTwo" presStyleCnt="0"/>
      <dgm:spPr/>
    </dgm:pt>
    <dgm:pt modelId="{EB7D62FF-E7AD-4D58-AD89-2F7322FAEF91}" type="pres">
      <dgm:prSet presAssocID="{AC857FEB-5613-45C4-8384-7FEC45EE5AED}" presName="sibSpaceTwo" presStyleCnt="0"/>
      <dgm:spPr/>
    </dgm:pt>
    <dgm:pt modelId="{CA973114-FF3A-473B-B369-901B47813986}" type="pres">
      <dgm:prSet presAssocID="{9B17C240-08E0-4C35-82CD-107ADBD2C627}" presName="vertTwo" presStyleCnt="0"/>
      <dgm:spPr/>
    </dgm:pt>
    <dgm:pt modelId="{9FB62CB6-2B1E-420B-81DC-1AFF576F93E1}" type="pres">
      <dgm:prSet presAssocID="{9B17C240-08E0-4C35-82CD-107ADBD2C627}" presName="txTwo" presStyleLbl="node2" presStyleIdx="1" presStyleCnt="2">
        <dgm:presLayoutVars>
          <dgm:chPref val="3"/>
        </dgm:presLayoutVars>
      </dgm:prSet>
      <dgm:spPr/>
    </dgm:pt>
    <dgm:pt modelId="{FBD6E6BD-2896-4FE8-A6B7-E9D232FB97C4}" type="pres">
      <dgm:prSet presAssocID="{9B17C240-08E0-4C35-82CD-107ADBD2C627}" presName="horzTwo" presStyleCnt="0"/>
      <dgm:spPr/>
    </dgm:pt>
  </dgm:ptLst>
  <dgm:cxnLst>
    <dgm:cxn modelId="{D23F0B2F-87F9-4D32-B7A0-8F61F12B93F5}" srcId="{DDEC4FF2-D8EF-4161-A39B-893DF7564682}" destId="{A663C052-6D5E-477D-BF2A-18BE018EA633}" srcOrd="0" destOrd="0" parTransId="{75607CD2-CE92-42A9-B058-8C20E1863A51}" sibTransId="{AC857FEB-5613-45C4-8384-7FEC45EE5AED}"/>
    <dgm:cxn modelId="{A40C173F-60FB-4D23-A455-6E52F6427905}" type="presOf" srcId="{DDEC4FF2-D8EF-4161-A39B-893DF7564682}" destId="{48F0EC17-F7D2-4DEA-B1A0-90AE275CF558}" srcOrd="0" destOrd="0" presId="urn:microsoft.com/office/officeart/2005/8/layout/hierarchy4"/>
    <dgm:cxn modelId="{8E1DE95E-F9B3-44FE-96B6-01A72B550A09}" srcId="{DDEC4FF2-D8EF-4161-A39B-893DF7564682}" destId="{9B17C240-08E0-4C35-82CD-107ADBD2C627}" srcOrd="1" destOrd="0" parTransId="{7DF2262C-236A-4000-9195-D176891DC008}" sibTransId="{FCA849E2-D0FD-44E8-B402-9C2B92A02C50}"/>
    <dgm:cxn modelId="{3FC2E47A-D134-4E86-9190-07DD5A5B7D40}" type="presOf" srcId="{9B17C240-08E0-4C35-82CD-107ADBD2C627}" destId="{9FB62CB6-2B1E-420B-81DC-1AFF576F93E1}" srcOrd="0" destOrd="0" presId="urn:microsoft.com/office/officeart/2005/8/layout/hierarchy4"/>
    <dgm:cxn modelId="{F85A0F89-F6D7-4737-8C6A-E8FD40AE0344}" type="presOf" srcId="{A663C052-6D5E-477D-BF2A-18BE018EA633}" destId="{BA2258EA-348F-4397-88A6-53FAA3A65F9A}" srcOrd="0" destOrd="0" presId="urn:microsoft.com/office/officeart/2005/8/layout/hierarchy4"/>
    <dgm:cxn modelId="{8962A1AD-E8AE-4749-921A-E32345728DFC}" srcId="{CBBBF586-C387-4117-80D6-30D6D523055C}" destId="{DDEC4FF2-D8EF-4161-A39B-893DF7564682}" srcOrd="0" destOrd="0" parTransId="{D6995A6C-9EE4-4133-97C0-C25E38384AA0}" sibTransId="{47E4B9DD-5485-4E2D-8914-D3375743EF7E}"/>
    <dgm:cxn modelId="{AA19AEAD-3A4E-4DFC-A3EF-297C9CD8383A}" type="presOf" srcId="{CBBBF586-C387-4117-80D6-30D6D523055C}" destId="{DEA0179B-FD95-49CC-A1CE-38FAE594027D}" srcOrd="0" destOrd="0" presId="urn:microsoft.com/office/officeart/2005/8/layout/hierarchy4"/>
    <dgm:cxn modelId="{9FE9D4BD-BD61-4545-BFD1-7D5E9FEAACA9}" type="presParOf" srcId="{DEA0179B-FD95-49CC-A1CE-38FAE594027D}" destId="{C3ECFE45-49B5-407D-A105-E67D4A2E8148}" srcOrd="0" destOrd="0" presId="urn:microsoft.com/office/officeart/2005/8/layout/hierarchy4"/>
    <dgm:cxn modelId="{C76B94F1-0FB2-4BC9-BFD2-375D43B74F89}" type="presParOf" srcId="{C3ECFE45-49B5-407D-A105-E67D4A2E8148}" destId="{48F0EC17-F7D2-4DEA-B1A0-90AE275CF558}" srcOrd="0" destOrd="0" presId="urn:microsoft.com/office/officeart/2005/8/layout/hierarchy4"/>
    <dgm:cxn modelId="{B99E9DB9-3BB5-4E4F-A0EB-96307206FF02}" type="presParOf" srcId="{C3ECFE45-49B5-407D-A105-E67D4A2E8148}" destId="{9AF0A774-DDE1-4FCC-97FB-D8011851AF53}" srcOrd="1" destOrd="0" presId="urn:microsoft.com/office/officeart/2005/8/layout/hierarchy4"/>
    <dgm:cxn modelId="{B04BB494-3AB3-41AE-9344-283FA078AA02}" type="presParOf" srcId="{C3ECFE45-49B5-407D-A105-E67D4A2E8148}" destId="{DA76028E-B922-4202-92CD-8F1E78B467C4}" srcOrd="2" destOrd="0" presId="urn:microsoft.com/office/officeart/2005/8/layout/hierarchy4"/>
    <dgm:cxn modelId="{143EB879-5DBC-41B5-B266-547057953215}" type="presParOf" srcId="{DA76028E-B922-4202-92CD-8F1E78B467C4}" destId="{1B173F73-73E2-4F75-9C4C-F1D7BD2FB144}" srcOrd="0" destOrd="0" presId="urn:microsoft.com/office/officeart/2005/8/layout/hierarchy4"/>
    <dgm:cxn modelId="{30ABDC2D-7B98-441F-B65C-AE5C802F38DD}" type="presParOf" srcId="{1B173F73-73E2-4F75-9C4C-F1D7BD2FB144}" destId="{BA2258EA-348F-4397-88A6-53FAA3A65F9A}" srcOrd="0" destOrd="0" presId="urn:microsoft.com/office/officeart/2005/8/layout/hierarchy4"/>
    <dgm:cxn modelId="{CB63A8E4-AFEE-459F-9AAF-93CB4AF08C3D}" type="presParOf" srcId="{1B173F73-73E2-4F75-9C4C-F1D7BD2FB144}" destId="{41DB330A-5BDD-4FEE-ABDD-856478E769B8}" srcOrd="1" destOrd="0" presId="urn:microsoft.com/office/officeart/2005/8/layout/hierarchy4"/>
    <dgm:cxn modelId="{CB6EF0DE-6D29-4129-A310-0816529DD614}" type="presParOf" srcId="{DA76028E-B922-4202-92CD-8F1E78B467C4}" destId="{EB7D62FF-E7AD-4D58-AD89-2F7322FAEF91}" srcOrd="1" destOrd="0" presId="urn:microsoft.com/office/officeart/2005/8/layout/hierarchy4"/>
    <dgm:cxn modelId="{6A733025-8CC6-4F9A-8611-B7824461CFE2}" type="presParOf" srcId="{DA76028E-B922-4202-92CD-8F1E78B467C4}" destId="{CA973114-FF3A-473B-B369-901B47813986}" srcOrd="2" destOrd="0" presId="urn:microsoft.com/office/officeart/2005/8/layout/hierarchy4"/>
    <dgm:cxn modelId="{3D3A2AC9-0A18-4BC1-A122-D4943C76CB5C}" type="presParOf" srcId="{CA973114-FF3A-473B-B369-901B47813986}" destId="{9FB62CB6-2B1E-420B-81DC-1AFF576F93E1}" srcOrd="0" destOrd="0" presId="urn:microsoft.com/office/officeart/2005/8/layout/hierarchy4"/>
    <dgm:cxn modelId="{D432768A-08C4-47E9-81A5-6A5DB705AD6C}" type="presParOf" srcId="{CA973114-FF3A-473B-B369-901B47813986}" destId="{FBD6E6BD-2896-4FE8-A6B7-E9D232FB97C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0EC17-F7D2-4DEA-B1A0-90AE275CF558}">
      <dsp:nvSpPr>
        <dsp:cNvPr id="0" name=""/>
        <dsp:cNvSpPr/>
      </dsp:nvSpPr>
      <dsp:spPr>
        <a:xfrm>
          <a:off x="0" y="0"/>
          <a:ext cx="8814232" cy="16467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b="1" u="sng" kern="1200" dirty="0">
              <a:solidFill>
                <a:srgbClr val="FF0000"/>
              </a:solidFill>
            </a:rPr>
            <a:t>ZALETY wg </a:t>
          </a:r>
          <a:r>
            <a:rPr lang="pl-PL" sz="6500" b="1" u="sng" kern="1200" dirty="0" err="1">
              <a:solidFill>
                <a:srgbClr val="FF0000"/>
              </a:solidFill>
            </a:rPr>
            <a:t>Heegʼa</a:t>
          </a:r>
          <a:endParaRPr lang="pl-PL" sz="6500" kern="1200" dirty="0"/>
        </a:p>
      </dsp:txBody>
      <dsp:txXfrm>
        <a:off x="48231" y="48231"/>
        <a:ext cx="8717770" cy="1550276"/>
      </dsp:txXfrm>
    </dsp:sp>
    <dsp:sp modelId="{BA2258EA-348F-4397-88A6-53FAA3A65F9A}">
      <dsp:nvSpPr>
        <dsp:cNvPr id="0" name=""/>
        <dsp:cNvSpPr/>
      </dsp:nvSpPr>
      <dsp:spPr>
        <a:xfrm>
          <a:off x="3256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zalety rzeczowe</a:t>
          </a:r>
        </a:p>
      </dsp:txBody>
      <dsp:txXfrm>
        <a:off x="51487" y="1927391"/>
        <a:ext cx="4133016" cy="1550276"/>
      </dsp:txXfrm>
    </dsp:sp>
    <dsp:sp modelId="{9FB62CB6-2B1E-420B-81DC-1AFF576F93E1}">
      <dsp:nvSpPr>
        <dsp:cNvPr id="0" name=""/>
        <dsp:cNvSpPr/>
      </dsp:nvSpPr>
      <dsp:spPr>
        <a:xfrm>
          <a:off x="4588010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zalety personalne</a:t>
          </a:r>
        </a:p>
      </dsp:txBody>
      <dsp:txXfrm>
        <a:off x="4636241" y="1927391"/>
        <a:ext cx="4133016" cy="15502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0EC17-F7D2-4DEA-B1A0-90AE275CF558}">
      <dsp:nvSpPr>
        <dsp:cNvPr id="0" name=""/>
        <dsp:cNvSpPr/>
      </dsp:nvSpPr>
      <dsp:spPr>
        <a:xfrm>
          <a:off x="0" y="0"/>
          <a:ext cx="8814232" cy="16467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b="1" u="sng" kern="1200" dirty="0">
              <a:solidFill>
                <a:srgbClr val="FF0000"/>
              </a:solidFill>
            </a:rPr>
            <a:t>WADY wg </a:t>
          </a:r>
          <a:r>
            <a:rPr lang="pl-PL" sz="6500" b="1" u="sng" kern="1200" dirty="0" err="1">
              <a:solidFill>
                <a:srgbClr val="FF0000"/>
              </a:solidFill>
            </a:rPr>
            <a:t>Heegʼa</a:t>
          </a:r>
          <a:endParaRPr lang="pl-PL" sz="6500" kern="1200" dirty="0"/>
        </a:p>
      </dsp:txBody>
      <dsp:txXfrm>
        <a:off x="48231" y="48231"/>
        <a:ext cx="8717770" cy="1550276"/>
      </dsp:txXfrm>
    </dsp:sp>
    <dsp:sp modelId="{BA2258EA-348F-4397-88A6-53FAA3A65F9A}">
      <dsp:nvSpPr>
        <dsp:cNvPr id="0" name=""/>
        <dsp:cNvSpPr/>
      </dsp:nvSpPr>
      <dsp:spPr>
        <a:xfrm>
          <a:off x="3256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wady rzeczowe</a:t>
          </a:r>
        </a:p>
      </dsp:txBody>
      <dsp:txXfrm>
        <a:off x="51487" y="1927391"/>
        <a:ext cx="4133016" cy="1550276"/>
      </dsp:txXfrm>
    </dsp:sp>
    <dsp:sp modelId="{9FB62CB6-2B1E-420B-81DC-1AFF576F93E1}">
      <dsp:nvSpPr>
        <dsp:cNvPr id="0" name=""/>
        <dsp:cNvSpPr/>
      </dsp:nvSpPr>
      <dsp:spPr>
        <a:xfrm>
          <a:off x="4588010" y="1879160"/>
          <a:ext cx="4229478" cy="16467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wady personalne</a:t>
          </a:r>
        </a:p>
      </dsp:txBody>
      <dsp:txXfrm>
        <a:off x="4636241" y="1927391"/>
        <a:ext cx="4133016" cy="1550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19.05.2025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2400" dirty="0"/>
              <a:t>Alicja Lisowska</a:t>
            </a:r>
            <a:br>
              <a:rPr lang="pl-PL" sz="2400" dirty="0"/>
            </a:br>
            <a:r>
              <a:rPr lang="pl-PL" sz="2400" dirty="0"/>
              <a:t>Instytut Politologii </a:t>
            </a:r>
            <a:r>
              <a:rPr lang="pl-PL" sz="2400" dirty="0" err="1"/>
              <a:t>UWr</a:t>
            </a:r>
            <a:r>
              <a:rPr lang="pl-PL" sz="2400" dirty="0"/>
              <a:t>.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/>
              <a:t>ZESPÓŁ PROJEKTOWY I JEGO SPECYFIKA</a:t>
            </a:r>
            <a:endParaRPr lang="pl-PL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/>
              <a:t>PLAN PREZENTACJI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4166790"/>
            <a:ext cx="7920037" cy="1775004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Cechy dobrego zespołu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/>
              <a:t>Wady i zalety pracy zespołowej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CECHY DOBREGO ZESPOŁU</a:t>
            </a:r>
            <a:endParaRPr lang="pl-PL" sz="3200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600" i="1" dirty="0"/>
              <a:t>posiadanie wspólnego celu</a:t>
            </a:r>
            <a:endParaRPr lang="pl-PL" sz="3600" dirty="0"/>
          </a:p>
          <a:p>
            <a:pPr lvl="0" algn="just"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3600" i="1" dirty="0"/>
              <a:t>posiadanie reguł zachowań</a:t>
            </a:r>
          </a:p>
          <a:p>
            <a:pPr lvl="0" algn="just">
              <a:lnSpc>
                <a:spcPts val="4000"/>
              </a:lnSpc>
              <a:spcBef>
                <a:spcPts val="600"/>
              </a:spcBef>
            </a:pPr>
            <a:endParaRPr lang="pl-PL" sz="3600" b="1" i="1" dirty="0"/>
          </a:p>
          <a:p>
            <a:pPr marL="0" lvl="0" indent="0" algn="just">
              <a:lnSpc>
                <a:spcPts val="4000"/>
              </a:lnSpc>
              <a:spcBef>
                <a:spcPts val="600"/>
              </a:spcBef>
              <a:buNone/>
            </a:pPr>
            <a:endParaRPr lang="pl-PL" sz="3600" b="1" i="1" dirty="0"/>
          </a:p>
          <a:p>
            <a:pPr lvl="0" algn="just">
              <a:lnSpc>
                <a:spcPts val="4000"/>
              </a:lnSpc>
              <a:spcBef>
                <a:spcPts val="600"/>
              </a:spcBef>
            </a:pPr>
            <a:endParaRPr lang="pl-PL" sz="3600" b="1" i="1" dirty="0"/>
          </a:p>
          <a:p>
            <a:pPr lvl="0" algn="just">
              <a:lnSpc>
                <a:spcPts val="4000"/>
              </a:lnSpc>
              <a:spcBef>
                <a:spcPts val="600"/>
              </a:spcBef>
            </a:pPr>
            <a:endParaRPr lang="pl-PL" sz="3600" b="1" i="1" dirty="0"/>
          </a:p>
          <a:p>
            <a:pPr marL="0" lvl="0" indent="0" algn="ctr">
              <a:lnSpc>
                <a:spcPts val="4000"/>
              </a:lnSpc>
              <a:spcBef>
                <a:spcPts val="600"/>
              </a:spcBef>
              <a:buNone/>
            </a:pPr>
            <a:r>
              <a:rPr lang="pl-PL" sz="3600" b="1" i="1" dirty="0"/>
              <a:t>przykłady reguł zachowań i ich analiza</a:t>
            </a:r>
          </a:p>
          <a:p>
            <a:pPr lvl="0" algn="just">
              <a:lnSpc>
                <a:spcPts val="4000"/>
              </a:lnSpc>
              <a:spcBef>
                <a:spcPts val="600"/>
              </a:spcBef>
            </a:pPr>
            <a:endParaRPr lang="pl-PL" sz="3600" b="1" i="1" dirty="0"/>
          </a:p>
          <a:p>
            <a:pPr marL="0" lvl="0" indent="0" algn="just">
              <a:lnSpc>
                <a:spcPts val="4000"/>
              </a:lnSpc>
              <a:spcBef>
                <a:spcPts val="600"/>
              </a:spcBef>
              <a:buNone/>
            </a:pPr>
            <a:endParaRPr lang="pl-PL" sz="36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2" name="Strzałka: w dół 1">
            <a:extLst>
              <a:ext uri="{FF2B5EF4-FFF2-40B4-BE49-F238E27FC236}">
                <a16:creationId xmlns:a16="http://schemas.microsoft.com/office/drawing/2014/main" id="{676F6F95-28EB-A6A6-9BDF-7367D8D9524C}"/>
              </a:ext>
            </a:extLst>
          </p:cNvPr>
          <p:cNvSpPr/>
          <p:nvPr/>
        </p:nvSpPr>
        <p:spPr>
          <a:xfrm>
            <a:off x="4841850" y="3635821"/>
            <a:ext cx="1080119" cy="165618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667A88-70D9-5E8E-D093-0FBA6F6AE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796D887-11BE-33B9-101C-4CCE6CD2D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4000"/>
              </a:lnSpc>
              <a:spcBef>
                <a:spcPts val="1200"/>
              </a:spcBef>
              <a:buNone/>
            </a:pPr>
            <a:r>
              <a:rPr lang="pl-PL" sz="4000" b="1" dirty="0"/>
              <a:t>RODZAJE CECH CHARAKTERYZUJĄCE DOBRY ZESPÓŁ – przykłady i analiza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9820ABD-5B6B-BC83-CB20-98CBE3D635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3591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2F24C9-E076-B927-1B40-11ADDA038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WADY - ZALETY PRACY ZESPOŁOWEJ</a:t>
            </a:r>
            <a:br>
              <a:rPr lang="pl-PL" sz="3200" b="1" dirty="0">
                <a:solidFill>
                  <a:srgbClr val="FF0000"/>
                </a:solidFill>
              </a:rPr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16973F-6907-4A59-917F-0CB003DAA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1030718-DBF7-B68B-4742-B95011F7FD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ABD3283-CB68-58C3-ED3E-EA1D63AA50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0587727"/>
              </p:ext>
            </p:extLst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862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45A406-3D53-7915-7832-C53465394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WADY - ZALETY PRACY ZESPOŁOWEJ</a:t>
            </a: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02E6B6C-C370-4097-50E5-FC45CEC41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ts val="4000"/>
              </a:lnSpc>
              <a:spcBef>
                <a:spcPts val="600"/>
              </a:spcBef>
              <a:buNone/>
            </a:pPr>
            <a:r>
              <a:rPr lang="pl-PL" sz="2400" b="1" u="sng" dirty="0">
                <a:solidFill>
                  <a:srgbClr val="FF0000"/>
                </a:solidFill>
              </a:rPr>
              <a:t>ZALETY wg </a:t>
            </a:r>
            <a:r>
              <a:rPr lang="pl-PL" sz="2400" b="1" u="sng" dirty="0" err="1">
                <a:solidFill>
                  <a:srgbClr val="FF0000"/>
                </a:solidFill>
              </a:rPr>
              <a:t>Kummerʼa</a:t>
            </a:r>
            <a:r>
              <a:rPr lang="pl-PL" sz="2400" b="1" u="sng" dirty="0">
                <a:solidFill>
                  <a:srgbClr val="FF0000"/>
                </a:solidFill>
              </a:rPr>
              <a:t>/ </a:t>
            </a:r>
            <a:r>
              <a:rPr lang="pl-PL" sz="2400" b="1" u="sng" dirty="0" err="1">
                <a:solidFill>
                  <a:srgbClr val="FF0000"/>
                </a:solidFill>
              </a:rPr>
              <a:t>Litke</a:t>
            </a:r>
            <a:endParaRPr lang="pl-PL" sz="2400" b="1" u="sng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grupa wie więcej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grupa pobudza, zachęca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grupa równoważy, łagodzi, kompensuje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ułatwia koordynację pracy i komunikowanie się ekspertów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sz="2800" dirty="0"/>
              <a:t>sprzyja akceptowaniu i realizowaniu podjętych decyzji</a:t>
            </a:r>
          </a:p>
          <a:p>
            <a:pPr>
              <a:lnSpc>
                <a:spcPts val="4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pl-PL" sz="2800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B776B03-D773-EAFD-6542-887ED99B31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778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B385F-6A1A-9C2C-6CFA-D33B5426F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95031E-6276-3621-ACEC-D02BC6D6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WADY - ZALETY PRACY ZESPOŁOWEJ</a:t>
            </a:r>
            <a:br>
              <a:rPr lang="pl-PL" sz="3200" b="1" dirty="0">
                <a:solidFill>
                  <a:srgbClr val="FF0000"/>
                </a:solidFill>
              </a:rPr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731914-BD9F-95ED-AEAA-54F506654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BC47DE7-F795-C002-5F6D-585B22F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0AD959F-A10D-94B8-5759-C039C07AFC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8312831"/>
              </p:ext>
            </p:extLst>
          </p:nvPr>
        </p:nvGraphicFramePr>
        <p:xfrm>
          <a:off x="961985" y="2391851"/>
          <a:ext cx="8820745" cy="352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152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0079DE-7DC2-7BBE-014D-AA9109CD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WADY - ZALETY PRACY ZESPOŁOWEJ</a:t>
            </a:r>
            <a:br>
              <a:rPr lang="pl-PL" sz="3200" b="1" dirty="0">
                <a:solidFill>
                  <a:srgbClr val="FF0000"/>
                </a:solidFill>
              </a:rPr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CA5DB1-6E25-2697-0B56-BC85BF8F9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3000"/>
              </a:lnSpc>
              <a:spcBef>
                <a:spcPts val="1200"/>
              </a:spcBef>
              <a:buNone/>
            </a:pPr>
            <a:r>
              <a:rPr lang="pl-PL" sz="2400" b="1" dirty="0"/>
              <a:t>Pozostałe wady: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myślenie konkurencyjne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identyfikowanie rzeczy z osobą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tendencja do stałego dyskutowania na temat niedoskonałości propozycji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niedostateczna ochrona indywidualności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ograniczone możliwości słuchania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</a:pPr>
            <a:r>
              <a:rPr lang="pl-PL" sz="2400" dirty="0"/>
              <a:t>możliwość powstania „grupowego terroru” związanego w osobą </a:t>
            </a:r>
            <a:r>
              <a:rPr lang="pl-PL" sz="2400"/>
              <a:t>kierownika projektu</a:t>
            </a:r>
            <a:endParaRPr lang="pl-PL" sz="24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DA3FAA-06B0-278E-E39E-9BAC7C2EF1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1965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045633B-FD8F-45BF-32B0-ABD06F7D7FA2}"/>
              </a:ext>
            </a:extLst>
          </p:cNvPr>
          <p:cNvSpPr txBox="1"/>
          <p:nvPr/>
        </p:nvSpPr>
        <p:spPr>
          <a:xfrm>
            <a:off x="2674144" y="3377684"/>
            <a:ext cx="53482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FF0000"/>
                </a:solidFill>
              </a:rPr>
              <a:t>DZIĘKUJĘ ZA UWAGĘ!</a:t>
            </a:r>
          </a:p>
        </p:txBody>
      </p:sp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188</TotalTime>
  <Words>157</Words>
  <Application>Microsoft Office PowerPoint</Application>
  <PresentationFormat>Niestandardowy</PresentationFormat>
  <Paragraphs>44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Wingdings</vt:lpstr>
      <vt:lpstr>Motyw pakietu Office</vt:lpstr>
      <vt:lpstr>Alicja Lisowska Instytut Politologii UWr.</vt:lpstr>
      <vt:lpstr>PLAN PREZENTACJI</vt:lpstr>
      <vt:lpstr>CECHY DOBREGO ZESPOŁU</vt:lpstr>
      <vt:lpstr>Prezentacja programu PowerPoint</vt:lpstr>
      <vt:lpstr>WADY - ZALETY PRACY ZESPOŁOWEJ </vt:lpstr>
      <vt:lpstr>WADY - ZALETY PRACY ZESPOŁOWEJ</vt:lpstr>
      <vt:lpstr>WADY - ZALETY PRACY ZESPOŁOWEJ </vt:lpstr>
      <vt:lpstr>WADY - ZALETY PRACY ZESPOŁOWEJ 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Agnieszka Florczak</cp:lastModifiedBy>
  <cp:revision>11</cp:revision>
  <dcterms:created xsi:type="dcterms:W3CDTF">2022-06-22T09:40:44Z</dcterms:created>
  <dcterms:modified xsi:type="dcterms:W3CDTF">2025-05-19T14:24:57Z</dcterms:modified>
</cp:coreProperties>
</file>